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56" r:id="rId3"/>
    <p:sldId id="291" r:id="rId4"/>
    <p:sldId id="281" r:id="rId5"/>
    <p:sldId id="257" r:id="rId6"/>
    <p:sldId id="292" r:id="rId7"/>
    <p:sldId id="293" r:id="rId8"/>
    <p:sldId id="258" r:id="rId9"/>
    <p:sldId id="286" r:id="rId10"/>
    <p:sldId id="287" r:id="rId11"/>
    <p:sldId id="260" r:id="rId12"/>
    <p:sldId id="285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82" r:id="rId25"/>
    <p:sldId id="283" r:id="rId26"/>
    <p:sldId id="280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88" r:id="rId35"/>
    <p:sldId id="289" r:id="rId36"/>
    <p:sldId id="290" r:id="rId37"/>
    <p:sldId id="284" r:id="rId38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74707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4272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448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824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5080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9974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4527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90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5100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960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5357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1439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4108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3011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2397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9886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377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FA9FA0C-6815-4110-A6CC-0E4CBAE0B4F4}" type="datetimeFigureOut">
              <a:rPr lang="es-CR" smtClean="0"/>
              <a:t>01/04/2016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659D39-020A-4421-9856-B6A5A4B182A1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27614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2110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sz="6700" b="1" dirty="0"/>
              <a:t>VISIÓN</a:t>
            </a:r>
            <a:r>
              <a:rPr lang="es-CR" dirty="0"/>
              <a:t/>
            </a:r>
            <a:br>
              <a:rPr lang="es-CR" dirty="0"/>
            </a:br>
            <a:endParaRPr lang="es-C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437" y="1796926"/>
            <a:ext cx="11383869" cy="3272615"/>
          </a:xfrm>
        </p:spPr>
        <p:txBody>
          <a:bodyPr>
            <a:normAutofit/>
          </a:bodyPr>
          <a:lstStyle/>
          <a:p>
            <a:pPr algn="just"/>
            <a:r>
              <a:rPr lang="es-CR" sz="3200" dirty="0">
                <a:latin typeface="Arial" panose="020B0604020202020204" pitchFamily="34" charset="0"/>
                <a:cs typeface="Arial" panose="020B0604020202020204" pitchFamily="34" charset="0"/>
              </a:rPr>
              <a:t>Impulsar e integrar todos los elementos de la administración curricular, como medio de elevar el rendimiento estudiantil, estableciendo la continuidad del 2010 al 2015, utilizando en cada período la evaluación continua.</a:t>
            </a:r>
          </a:p>
          <a:p>
            <a:endParaRPr lang="es-C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94" y="3935459"/>
            <a:ext cx="3249706" cy="32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4800" b="1" dirty="0" smtClean="0"/>
              <a:t>NUESTRO Personal</a:t>
            </a:r>
            <a:endParaRPr lang="es-CR" sz="4800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2065867"/>
            <a:ext cx="11945471" cy="4223145"/>
          </a:xfrm>
        </p:spPr>
      </p:pic>
    </p:spTree>
    <p:extLst>
      <p:ext uri="{BB962C8B-B14F-4D97-AF65-F5344CB8AC3E}">
        <p14:creationId xmlns:p14="http://schemas.microsoft.com/office/powerpoint/2010/main" val="23710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820271" y="1479176"/>
            <a:ext cx="10608794" cy="3402106"/>
          </a:xfrm>
        </p:spPr>
        <p:txBody>
          <a:bodyPr>
            <a:noAutofit/>
          </a:bodyPr>
          <a:lstStyle/>
          <a:p>
            <a:pPr algn="ctr"/>
            <a:r>
              <a:rPr lang="es-CR" sz="5000" b="1" dirty="0" smtClean="0"/>
              <a:t>131 </a:t>
            </a:r>
            <a:r>
              <a:rPr lang="es-CR" sz="5000" b="1" smtClean="0"/>
              <a:t>AÑOS BUSCANDO EL MEJORAMIENTO </a:t>
            </a:r>
            <a:r>
              <a:rPr lang="es-CR" sz="5000" b="1" dirty="0" smtClean="0"/>
              <a:t>DE LA CALIDAD en nuestra EDUCACIÓN</a:t>
            </a:r>
            <a:endParaRPr lang="es-CR" sz="5000" b="1" dirty="0"/>
          </a:p>
        </p:txBody>
      </p:sp>
    </p:spTree>
    <p:extLst>
      <p:ext uri="{BB962C8B-B14F-4D97-AF65-F5344CB8AC3E}">
        <p14:creationId xmlns:p14="http://schemas.microsoft.com/office/powerpoint/2010/main" val="35272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7542" y="-26894"/>
            <a:ext cx="10131425" cy="1456267"/>
          </a:xfrm>
        </p:spPr>
        <p:txBody>
          <a:bodyPr>
            <a:normAutofit/>
          </a:bodyPr>
          <a:lstStyle/>
          <a:p>
            <a:r>
              <a:rPr lang="es-CR" sz="4800" b="1" dirty="0"/>
              <a:t>Nuestra </a:t>
            </a:r>
            <a:r>
              <a:rPr lang="es-CR" sz="4800" b="1" dirty="0" smtClean="0"/>
              <a:t>infraestructura</a:t>
            </a:r>
            <a:endParaRPr lang="es-CR" sz="4800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7" y="2471752"/>
            <a:ext cx="5131807" cy="4092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1613647" y="1271601"/>
            <a:ext cx="7812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CR" sz="2800" b="1" i="0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CONSTRUCCIÓN DE CANCHAS MULTIUSO</a:t>
            </a:r>
            <a:endParaRPr lang="es-CR" sz="2800" b="1" i="0" cap="all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26141" y="1828800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891357" y="1828800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3" y="2262889"/>
            <a:ext cx="6219003" cy="4422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83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483" y="31379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s-CR" dirty="0"/>
              <a:t/>
            </a:r>
            <a:br>
              <a:rPr lang="es-CR" dirty="0"/>
            </a:br>
            <a:r>
              <a:rPr lang="es-CR" sz="5300" b="1" dirty="0"/>
              <a:t>REMODELACIÓN Y EQUIPAMIENTO </a:t>
            </a:r>
            <a:r>
              <a:rPr lang="es-CR" sz="5300" b="1" dirty="0" smtClean="0"/>
              <a:t/>
            </a:r>
            <a:br>
              <a:rPr lang="es-CR" sz="5300" b="1" dirty="0" smtClean="0"/>
            </a:br>
            <a:r>
              <a:rPr lang="es-CR" sz="5300" b="1" dirty="0" smtClean="0"/>
              <a:t>DE LA COCINA</a:t>
            </a:r>
            <a:endParaRPr lang="es-CR" sz="53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1" y="2474259"/>
            <a:ext cx="5091267" cy="4155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726141" y="1828800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91357" y="1828800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7" y="2389599"/>
            <a:ext cx="5506510" cy="4239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82" y="2379029"/>
            <a:ext cx="5143929" cy="43045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770" y="243291"/>
            <a:ext cx="10131425" cy="1456267"/>
          </a:xfrm>
        </p:spPr>
        <p:txBody>
          <a:bodyPr>
            <a:noAutofit/>
          </a:bodyPr>
          <a:lstStyle/>
          <a:p>
            <a:r>
              <a:rPr lang="es-CR" sz="4800" b="1" dirty="0"/>
              <a:t>REMODELACIÓN Y EQUIPAMIENTO </a:t>
            </a:r>
            <a:r>
              <a:rPr lang="es-CR" sz="4800" b="1" dirty="0" smtClean="0"/>
              <a:t>DEL COMEDOR </a:t>
            </a:r>
            <a:r>
              <a:rPr lang="es-CR" sz="4800" b="1" dirty="0"/>
              <a:t>ESCOLAR</a:t>
            </a:r>
            <a:endParaRPr lang="es-CR" sz="4800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idx="1"/>
          </p:nvPr>
        </p:nvSpPr>
        <p:spPr>
          <a:xfrm>
            <a:off x="422343" y="1801410"/>
            <a:ext cx="4709054" cy="576262"/>
          </a:xfrm>
        </p:spPr>
        <p:txBody>
          <a:bodyPr/>
          <a:lstStyle/>
          <a:p>
            <a:pPr algn="ctr"/>
            <a:r>
              <a:rPr lang="es-CR" b="1" dirty="0" smtClean="0"/>
              <a:t>ANTES</a:t>
            </a:r>
            <a:endParaRPr lang="es-CR" b="1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2" y="2666362"/>
            <a:ext cx="4795786" cy="3801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Marcador de texto 10"/>
          <p:cNvSpPr>
            <a:spLocks noGrp="1"/>
          </p:cNvSpPr>
          <p:nvPr>
            <p:ph type="body" sz="quarter" idx="3"/>
          </p:nvPr>
        </p:nvSpPr>
        <p:spPr>
          <a:xfrm>
            <a:off x="7938244" y="1540937"/>
            <a:ext cx="4722813" cy="576262"/>
          </a:xfrm>
        </p:spPr>
        <p:txBody>
          <a:bodyPr/>
          <a:lstStyle/>
          <a:p>
            <a:r>
              <a:rPr lang="es-CR" b="1" dirty="0" smtClean="0"/>
              <a:t>DESPUÉS</a:t>
            </a:r>
            <a:endParaRPr lang="es-CR" b="1" dirty="0"/>
          </a:p>
        </p:txBody>
      </p:sp>
    </p:spTree>
    <p:extLst>
      <p:ext uri="{BB962C8B-B14F-4D97-AF65-F5344CB8AC3E}">
        <p14:creationId xmlns:p14="http://schemas.microsoft.com/office/powerpoint/2010/main" val="26129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788396"/>
          </a:xfrm>
        </p:spPr>
        <p:txBody>
          <a:bodyPr>
            <a:normAutofit fontScale="90000"/>
          </a:bodyPr>
          <a:lstStyle/>
          <a:p>
            <a:pPr algn="ctr"/>
            <a:r>
              <a:rPr lang="es-CR" dirty="0"/>
              <a:t/>
            </a:r>
            <a:br>
              <a:rPr lang="es-CR" dirty="0"/>
            </a:br>
            <a:r>
              <a:rPr lang="es-CR" sz="5300" b="1" dirty="0"/>
              <a:t>PINTURA DE PAREDES Y TECHO</a:t>
            </a:r>
            <a:endParaRPr lang="es-CR" sz="53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37907" y="1319970"/>
            <a:ext cx="4383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45145" y="1319970"/>
            <a:ext cx="4383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endParaRPr lang="es-C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1" y="2251654"/>
            <a:ext cx="3207275" cy="3059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718" y="2053851"/>
            <a:ext cx="3186952" cy="2699909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76" y="2053851"/>
            <a:ext cx="2938336" cy="26473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5" y="4984106"/>
            <a:ext cx="6064622" cy="17797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596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1976" y="286872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/>
              <a:t>PINTURA, PERSIANAS Y EQUIPAMIENTO DEL SALÓN DE </a:t>
            </a:r>
            <a:r>
              <a:rPr lang="es-CR" sz="4800" b="1" dirty="0" smtClean="0"/>
              <a:t>ACTOS</a:t>
            </a:r>
            <a:endParaRPr lang="es-CR" sz="4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" y="4467865"/>
            <a:ext cx="5082989" cy="24170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8" y="1945832"/>
            <a:ext cx="5117353" cy="45250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7" y="1649997"/>
            <a:ext cx="4436594" cy="301613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0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b="1" dirty="0" smtClean="0"/>
              <a:t>INSTALACIÓN ELÉCTRICA</a:t>
            </a:r>
            <a:endParaRPr lang="es-C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1944844"/>
            <a:ext cx="3792070" cy="4393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9" y="1944844"/>
            <a:ext cx="4432300" cy="4393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333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b="1" dirty="0"/>
              <a:t>ADQUISICIÓN Y PUESTA EN FUNCIONAMIENTO DE SISTEMA DE SEGURIDAD POR </a:t>
            </a:r>
            <a:r>
              <a:rPr lang="es-CR" b="1" dirty="0" smtClean="0"/>
              <a:t>CÁMARAS</a:t>
            </a:r>
            <a:endParaRPr lang="es-C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2" y="2258001"/>
            <a:ext cx="4449133" cy="4299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92" y="2258001"/>
            <a:ext cx="4232445" cy="4299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74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9564" y="0"/>
            <a:ext cx="9144000" cy="1170175"/>
          </a:xfrm>
        </p:spPr>
        <p:txBody>
          <a:bodyPr>
            <a:noAutofit/>
          </a:bodyPr>
          <a:lstStyle/>
          <a:p>
            <a:r>
              <a:rPr lang="es-CR" sz="5000" b="1" dirty="0"/>
              <a:t>Escuela José Ana Marín Cubero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100047" y="2358322"/>
            <a:ext cx="4814047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CR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primera escuela se construyó en 1884</a:t>
            </a:r>
            <a:r>
              <a:rPr lang="es-C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CR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Allí funcionó hasta 1960.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3" y="1673660"/>
            <a:ext cx="6300197" cy="4794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lorena actu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8616" y="1368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60"/>
    </mc:Choice>
    <mc:Fallback xmlns="">
      <p:transition spd="slow" advClick="0" advTm="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/>
            <a:r>
              <a:rPr lang="es-CR" b="1" dirty="0" smtClean="0"/>
              <a:t>ALCANTARILLADO</a:t>
            </a:r>
            <a:endParaRPr lang="es-C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9" y="2372403"/>
            <a:ext cx="4607736" cy="3562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59" y="2299650"/>
            <a:ext cx="4808465" cy="3609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1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2" y="138953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4800" b="1" dirty="0" smtClean="0"/>
              <a:t>CONSTRUCCIÓN DE BODEGAS</a:t>
            </a:r>
            <a:endParaRPr lang="es-CR" sz="4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9" y="1812067"/>
            <a:ext cx="3294528" cy="43197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88" y="1812066"/>
            <a:ext cx="3272485" cy="43197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88" y="969616"/>
            <a:ext cx="3872753" cy="51622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253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0271" y="6096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4800" b="1" dirty="0"/>
              <a:t>RAMPAS DE ACCESO SEGÚN LEY </a:t>
            </a:r>
            <a:r>
              <a:rPr lang="es-CR" sz="4800" b="1" dirty="0" smtClean="0"/>
              <a:t>7600</a:t>
            </a:r>
            <a:endParaRPr lang="es-CR" sz="4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2" y="2141537"/>
            <a:ext cx="4961964" cy="4017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1" y="2141538"/>
            <a:ext cx="5382653" cy="4111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85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166" y="58271"/>
            <a:ext cx="10131425" cy="1456267"/>
          </a:xfrm>
        </p:spPr>
        <p:txBody>
          <a:bodyPr/>
          <a:lstStyle/>
          <a:p>
            <a:pPr algn="ctr"/>
            <a:r>
              <a:rPr lang="es-CR" b="1" dirty="0"/>
              <a:t>REMODELACIÓN </a:t>
            </a:r>
            <a:r>
              <a:rPr lang="es-CR" b="1" dirty="0" smtClean="0"/>
              <a:t>DE COMEDOR PARA PERSONAL ADMINISTRATIVO</a:t>
            </a:r>
            <a:endParaRPr lang="es-CR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7190" y="925356"/>
            <a:ext cx="5141756" cy="63201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325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378" y="179294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4400" b="1" dirty="0" smtClean="0"/>
              <a:t>Oficina Junta de educación</a:t>
            </a:r>
            <a:endParaRPr lang="es-CR" sz="4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678" y="972422"/>
            <a:ext cx="5020735" cy="63470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62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059" y="179295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4800" b="1" dirty="0" smtClean="0"/>
              <a:t>Sala de profesores</a:t>
            </a:r>
            <a:endParaRPr lang="es-CR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Marcador de contenido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1635562"/>
            <a:ext cx="10703859" cy="4872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261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94448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/>
              <a:t>ACONDICIONAMIENTO Y EQUIPAMIENTO DEL SISTEMA </a:t>
            </a:r>
            <a:r>
              <a:rPr lang="es-CR" sz="4800" b="1" dirty="0" smtClean="0"/>
              <a:t>PIAD</a:t>
            </a:r>
            <a:endParaRPr lang="es-CR" sz="4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3" y="2332057"/>
            <a:ext cx="5386055" cy="3907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7" y="2291716"/>
            <a:ext cx="5311589" cy="390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07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286872"/>
            <a:ext cx="10865223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/>
              <a:t>CONSTRUCCIÓN DE PORTONES EN ÁREAS DE ACCESO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9" y="2169876"/>
            <a:ext cx="4652681" cy="43116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9" y="2062644"/>
            <a:ext cx="4652682" cy="44188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5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8188" y="542365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/>
              <a:t>CUBIERTA DE PISO CERÁMICO A TODO EL PABELLÓN TRES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07" y="2566161"/>
            <a:ext cx="5118365" cy="3659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566162"/>
            <a:ext cx="5113834" cy="3659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52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81001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/>
              <a:t>DISEÑO Y PUESTA EN FUNCIONAMIENTO DE PÁGINA WEB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" y="1922929"/>
            <a:ext cx="11389658" cy="4820215"/>
          </a:xfrm>
        </p:spPr>
      </p:pic>
    </p:spTree>
    <p:extLst>
      <p:ext uri="{BB962C8B-B14F-4D97-AF65-F5344CB8AC3E}">
        <p14:creationId xmlns:p14="http://schemas.microsoft.com/office/powerpoint/2010/main" val="22900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9517" cy="6858000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162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60"/>
    </mc:Choice>
    <mc:Fallback xmlns="">
      <p:transition spd="slow" advClick="0" advTm="916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1294" y="286872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/>
              <a:t>REMODELACIÓN Y EQUIPAMIENTO DE LABORATORIO DE CÓMPUTO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88459"/>
            <a:ext cx="10865224" cy="4874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7506" y="354107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4800" b="1" dirty="0" smtClean="0"/>
              <a:t>Instalación de TANQUES DE AGUA</a:t>
            </a:r>
            <a:endParaRPr lang="es-CR" sz="4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6" y="2223074"/>
            <a:ext cx="5137104" cy="385863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17" y="2223074"/>
            <a:ext cx="5144852" cy="38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8529" y="340660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/>
              <a:t>REMODELACIÓN DE BATERÍA DE SERVICIOS SANITARIOS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76897"/>
            <a:ext cx="2910355" cy="2114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5" y="2658313"/>
            <a:ext cx="3886200" cy="35231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/>
          <p:cNvSpPr txBox="1"/>
          <p:nvPr/>
        </p:nvSpPr>
        <p:spPr>
          <a:xfrm>
            <a:off x="0" y="1865812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07238" y="1865812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51" y="2476897"/>
            <a:ext cx="3716398" cy="20904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24" y="4778346"/>
            <a:ext cx="5486400" cy="20241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506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105" y="273425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 smtClean="0"/>
              <a:t>Construcción de tapias y portones de entrada</a:t>
            </a:r>
            <a:endParaRPr lang="es-CR" sz="4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38" y="2429146"/>
            <a:ext cx="5214433" cy="44288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6" y="2377463"/>
            <a:ext cx="5719391" cy="42940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uadroTexto 5"/>
          <p:cNvSpPr txBox="1"/>
          <p:nvPr/>
        </p:nvSpPr>
        <p:spPr>
          <a:xfrm>
            <a:off x="0" y="1865812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07238" y="1865812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377" y="367553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Cambio total de techo</a:t>
            </a:r>
            <a:endParaRPr lang="es-C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62" y="2259358"/>
            <a:ext cx="3737298" cy="39531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" y="2259359"/>
            <a:ext cx="3603475" cy="39531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94" y="2259359"/>
            <a:ext cx="3957423" cy="39531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695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0759" y="-563874"/>
            <a:ext cx="10676963" cy="85657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R" sz="3800" b="1" dirty="0" smtClean="0"/>
              <a:t>La administración y la Junta de Educación de la Escuela José Ana Marín Cubero agradecen a:</a:t>
            </a:r>
          </a:p>
          <a:p>
            <a:r>
              <a:rPr lang="es-CR" sz="2800" b="1" dirty="0" smtClean="0"/>
              <a:t>Departamento de Juntas del Ministerio de Educación Pública, en las personas de Doña </a:t>
            </a:r>
            <a:r>
              <a:rPr lang="es-CR" sz="2800" b="1" dirty="0" err="1" smtClean="0"/>
              <a:t>Clarissa</a:t>
            </a:r>
            <a:r>
              <a:rPr lang="es-CR" sz="2800" b="1" dirty="0" smtClean="0"/>
              <a:t> Mora Meneses y Don Marco Barquero Céspedes.</a:t>
            </a:r>
          </a:p>
          <a:p>
            <a:r>
              <a:rPr lang="es-CR" sz="2800" b="1" dirty="0" smtClean="0"/>
              <a:t>Funcionarios de la Dirección de Infraestructura y Equipamiento del MEP.</a:t>
            </a:r>
          </a:p>
          <a:p>
            <a:r>
              <a:rPr lang="es-CR" sz="2800" b="1" dirty="0" smtClean="0"/>
              <a:t>Municipalidad de Vázquez de Coronado, en la persona del señor alcalde,  Don Leonardo Herrera Sánchez.</a:t>
            </a:r>
          </a:p>
          <a:p>
            <a:r>
              <a:rPr lang="es-CR" sz="2800" b="1" dirty="0" smtClean="0"/>
              <a:t>Luis Zamora Bonilla, de LUROK</a:t>
            </a:r>
          </a:p>
          <a:p>
            <a:r>
              <a:rPr lang="es-CR" sz="2800" b="1" dirty="0" smtClean="0"/>
              <a:t>Cosme Valverde Picado.</a:t>
            </a:r>
          </a:p>
          <a:p>
            <a:pPr marL="0" indent="0" algn="ctr">
              <a:buNone/>
            </a:pPr>
            <a:endParaRPr lang="es-CR" sz="2800" b="1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79023" y="3192011"/>
            <a:ext cx="10464420" cy="4612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717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5462" y="168811"/>
            <a:ext cx="10464420" cy="4390171"/>
          </a:xfrm>
        </p:spPr>
        <p:txBody>
          <a:bodyPr>
            <a:normAutofit/>
          </a:bodyPr>
          <a:lstStyle/>
          <a:p>
            <a:r>
              <a:rPr lang="es-CR" sz="2800" b="1" dirty="0"/>
              <a:t>Daniel Mata Guzmán, de CODIMFA del Este.</a:t>
            </a:r>
          </a:p>
          <a:p>
            <a:r>
              <a:rPr lang="es-CR" sz="2800" b="1" dirty="0"/>
              <a:t>Jonathan Marín Bolaños,  de Industrias </a:t>
            </a:r>
            <a:r>
              <a:rPr lang="es-CR" sz="2800" b="1" dirty="0" err="1"/>
              <a:t>Zurquí</a:t>
            </a:r>
            <a:r>
              <a:rPr lang="es-CR" sz="2800" b="1" dirty="0"/>
              <a:t>.</a:t>
            </a:r>
          </a:p>
          <a:p>
            <a:r>
              <a:rPr lang="es-CR" sz="2800" b="1" dirty="0"/>
              <a:t>Dagoberto Vargas Badilla, de </a:t>
            </a:r>
            <a:r>
              <a:rPr lang="es-CR" sz="2800" b="1" dirty="0" err="1"/>
              <a:t>Multividrios</a:t>
            </a:r>
            <a:r>
              <a:rPr lang="es-CR" sz="2800" b="1" dirty="0"/>
              <a:t> Vargas.</a:t>
            </a:r>
            <a:endParaRPr lang="es-CR" sz="2800" dirty="0"/>
          </a:p>
          <a:p>
            <a:pPr algn="just"/>
            <a:r>
              <a:rPr lang="es-CR" sz="2800" b="1" dirty="0"/>
              <a:t>Por </a:t>
            </a:r>
            <a:r>
              <a:rPr lang="es-CR" sz="2800" b="1" dirty="0" smtClean="0"/>
              <a:t>último </a:t>
            </a:r>
            <a:r>
              <a:rPr lang="es-CR" sz="2800" b="1" dirty="0"/>
              <a:t>damos gracias a todas aquellas personas no mencionadas acá, pero que de una u otra forma han contribuido a la realización de </a:t>
            </a:r>
            <a:r>
              <a:rPr lang="es-CR" sz="2800" b="1" dirty="0" smtClean="0"/>
              <a:t>estos proyectos.</a:t>
            </a:r>
            <a:endParaRPr lang="es-CR" sz="2800" b="1" dirty="0"/>
          </a:p>
          <a:p>
            <a:endParaRPr lang="es-CR" dirty="0"/>
          </a:p>
        </p:txBody>
      </p:sp>
      <p:sp>
        <p:nvSpPr>
          <p:cNvPr id="5" name="Marcador de contenido 3"/>
          <p:cNvSpPr txBox="1">
            <a:spLocks/>
          </p:cNvSpPr>
          <p:nvPr/>
        </p:nvSpPr>
        <p:spPr>
          <a:xfrm>
            <a:off x="615462" y="3925926"/>
            <a:ext cx="10131425" cy="316496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CR" sz="2800" b="1" dirty="0" smtClean="0"/>
              <a:t>Agradecimiento especial a:</a:t>
            </a:r>
          </a:p>
          <a:p>
            <a:pPr marL="0" indent="0" algn="ctr">
              <a:buFont typeface="Arial"/>
              <a:buNone/>
            </a:pPr>
            <a:r>
              <a:rPr lang="es-CR" sz="2800" b="1" dirty="0" smtClean="0"/>
              <a:t> Prof. Rafael Vázquez Vega (Material fotográfico).</a:t>
            </a:r>
          </a:p>
          <a:p>
            <a:pPr marL="0" indent="0" algn="ctr">
              <a:buFont typeface="Arial"/>
              <a:buNone/>
            </a:pPr>
            <a:r>
              <a:rPr lang="es-CR" sz="2800" b="1" dirty="0" smtClean="0"/>
              <a:t>Realizado por:</a:t>
            </a:r>
          </a:p>
          <a:p>
            <a:pPr marL="0" indent="0" algn="ctr">
              <a:buFont typeface="Arial"/>
              <a:buNone/>
            </a:pPr>
            <a:r>
              <a:rPr lang="es-CR" sz="2800" b="1" dirty="0" smtClean="0"/>
              <a:t>Prof. Ana Lorena Mora </a:t>
            </a:r>
            <a:r>
              <a:rPr lang="es-CR" sz="2800" b="1" dirty="0" err="1" smtClean="0"/>
              <a:t>Mora</a:t>
            </a:r>
            <a:endParaRPr lang="es-CR" sz="2800" b="1" dirty="0" smtClean="0"/>
          </a:p>
          <a:p>
            <a:pPr marL="0" indent="0" algn="ctr">
              <a:buFont typeface="Arial"/>
              <a:buNone/>
            </a:pPr>
            <a:r>
              <a:rPr lang="es-CR" sz="2800" b="1" dirty="0" smtClean="0"/>
              <a:t>Prof. </a:t>
            </a:r>
            <a:r>
              <a:rPr lang="es-CR" sz="2800" b="1" dirty="0" err="1" smtClean="0"/>
              <a:t>Jeffry</a:t>
            </a:r>
            <a:r>
              <a:rPr lang="es-CR" sz="2800" b="1" dirty="0" smtClean="0"/>
              <a:t> Salazar Umaña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0458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8837" y="2370666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7200" b="1" dirty="0" smtClean="0">
                <a:solidFill>
                  <a:srgbClr val="00B050"/>
                </a:solidFill>
              </a:rPr>
              <a:t>Muchas gracias…..</a:t>
            </a:r>
            <a:endParaRPr lang="es-CR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150162"/>
            <a:ext cx="11887200" cy="6600262"/>
          </a:xfrm>
        </p:spPr>
      </p:pic>
    </p:spTree>
    <p:extLst>
      <p:ext uri="{BB962C8B-B14F-4D97-AF65-F5344CB8AC3E}">
        <p14:creationId xmlns:p14="http://schemas.microsoft.com/office/powerpoint/2010/main" val="24952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60"/>
    </mc:Choice>
    <mc:Fallback xmlns="">
      <p:transition spd="slow" advClick="0" advTm="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7637" y="0"/>
            <a:ext cx="7758951" cy="816635"/>
          </a:xfrm>
        </p:spPr>
        <p:txBody>
          <a:bodyPr>
            <a:normAutofit fontScale="90000"/>
          </a:bodyPr>
          <a:lstStyle/>
          <a:p>
            <a:r>
              <a:rPr lang="es-CR" sz="4400" b="1" dirty="0" smtClean="0"/>
              <a:t>Ubicación</a:t>
            </a:r>
            <a:r>
              <a:rPr lang="es-CR" dirty="0" smtClean="0"/>
              <a:t> </a:t>
            </a:r>
            <a:r>
              <a:rPr lang="es-CR" sz="4800" b="1" dirty="0" smtClean="0"/>
              <a:t>ACTUAL</a:t>
            </a:r>
            <a:endParaRPr lang="es-CR" sz="4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3" y="928693"/>
            <a:ext cx="8592668" cy="6075880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172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60"/>
    </mc:Choice>
    <mc:Fallback xmlns="">
      <p:transition spd="slow" advClick="0" advTm="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04" y="1720040"/>
            <a:ext cx="10366425" cy="3896347"/>
          </a:xfrm>
        </p:spPr>
      </p:pic>
    </p:spTree>
    <p:extLst>
      <p:ext uri="{BB962C8B-B14F-4D97-AF65-F5344CB8AC3E}">
        <p14:creationId xmlns:p14="http://schemas.microsoft.com/office/powerpoint/2010/main" val="6879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60"/>
    </mc:Choice>
    <mc:Fallback xmlns="">
      <p:transition spd="slow" advClick="0" advTm="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8131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60"/>
    </mc:Choice>
    <mc:Fallback xmlns="">
      <p:transition spd="slow" advClick="0" advTm="916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9958" y="135515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s-CR" sz="4800" b="1" dirty="0"/>
              <a:t>Nuestro estandarte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81323" y="2205318"/>
            <a:ext cx="4297499" cy="42363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/>
          <p:cNvSpPr txBox="1"/>
          <p:nvPr/>
        </p:nvSpPr>
        <p:spPr>
          <a:xfrm>
            <a:off x="739588" y="1339667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059705" y="1372412"/>
            <a:ext cx="438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DESPUES</a:t>
            </a:r>
            <a:endParaRPr lang="es-C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48" y="2191871"/>
            <a:ext cx="4087905" cy="42896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Ballade Pour Adeline-[Mp3 Music Downloader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4906" y="1039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0272" y="488576"/>
            <a:ext cx="2823881" cy="1456267"/>
          </a:xfrm>
        </p:spPr>
        <p:txBody>
          <a:bodyPr>
            <a:noAutofit/>
          </a:bodyPr>
          <a:lstStyle/>
          <a:p>
            <a:r>
              <a:rPr lang="es-CR" sz="6000" b="1" dirty="0" smtClean="0"/>
              <a:t>MISIÓN</a:t>
            </a:r>
            <a:endParaRPr lang="es-CR" sz="6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4436" y="1944843"/>
            <a:ext cx="11322423" cy="4079440"/>
          </a:xfrm>
        </p:spPr>
        <p:txBody>
          <a:bodyPr>
            <a:normAutofit/>
          </a:bodyPr>
          <a:lstStyle/>
          <a:p>
            <a:pPr algn="just" fontAlgn="base"/>
            <a:r>
              <a:rPr lang="es-C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Mejorar </a:t>
            </a:r>
            <a:r>
              <a:rPr lang="es-CR" sz="3200" dirty="0">
                <a:latin typeface="Arial" panose="020B0604020202020204" pitchFamily="34" charset="0"/>
                <a:cs typeface="Arial" panose="020B0604020202020204" pitchFamily="34" charset="0"/>
              </a:rPr>
              <a:t>la administración del currículo, con la finalidad de elevar el rendimiento académico, disminuir la deserción escolar y mejorar la calidad de vida del estudiantado y todos los que están inmersos.</a:t>
            </a:r>
          </a:p>
          <a:p>
            <a:endParaRPr lang="es-C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2" y="4286826"/>
            <a:ext cx="2571174" cy="25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2630</TotalTime>
  <Words>399</Words>
  <Application>Microsoft Office PowerPoint</Application>
  <PresentationFormat>Personalizado</PresentationFormat>
  <Paragraphs>64</Paragraphs>
  <Slides>37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Celestial</vt:lpstr>
      <vt:lpstr>Presentación de PowerPoint</vt:lpstr>
      <vt:lpstr>Escuela José Ana Marín Cubero</vt:lpstr>
      <vt:lpstr>Presentación de PowerPoint</vt:lpstr>
      <vt:lpstr>Presentación de PowerPoint</vt:lpstr>
      <vt:lpstr>Ubicación ACTUAL</vt:lpstr>
      <vt:lpstr>Presentación de PowerPoint</vt:lpstr>
      <vt:lpstr>Presentación de PowerPoint</vt:lpstr>
      <vt:lpstr>Nuestro estandarte</vt:lpstr>
      <vt:lpstr>MISIÓN</vt:lpstr>
      <vt:lpstr>VISIÓN </vt:lpstr>
      <vt:lpstr>NUESTRO Personal</vt:lpstr>
      <vt:lpstr>131 AÑOS BUSCANDO EL MEJORAMIENTO DE LA CALIDAD en nuestra EDUCACIÓN</vt:lpstr>
      <vt:lpstr>Nuestra infraestructura</vt:lpstr>
      <vt:lpstr> REMODELACIÓN Y EQUIPAMIENTO  DE LA COCINA</vt:lpstr>
      <vt:lpstr>REMODELACIÓN Y EQUIPAMIENTO DEL COMEDOR ESCOLAR</vt:lpstr>
      <vt:lpstr> PINTURA DE PAREDES Y TECHO</vt:lpstr>
      <vt:lpstr>PINTURA, PERSIANAS Y EQUIPAMIENTO DEL SALÓN DE ACTOS</vt:lpstr>
      <vt:lpstr>INSTALACIÓN ELÉCTRICA</vt:lpstr>
      <vt:lpstr>ADQUISICIÓN Y PUESTA EN FUNCIONAMIENTO DE SISTEMA DE SEGURIDAD POR CÁMARAS</vt:lpstr>
      <vt:lpstr>ALCANTARILLADO</vt:lpstr>
      <vt:lpstr>CONSTRUCCIÓN DE BODEGAS</vt:lpstr>
      <vt:lpstr>RAMPAS DE ACCESO SEGÚN LEY 7600</vt:lpstr>
      <vt:lpstr>REMODELACIÓN DE COMEDOR PARA PERSONAL ADMINISTRATIVO</vt:lpstr>
      <vt:lpstr>Oficina Junta de educación</vt:lpstr>
      <vt:lpstr>Sala de profesores</vt:lpstr>
      <vt:lpstr>ACONDICIONAMIENTO Y EQUIPAMIENTO DEL SISTEMA PIAD</vt:lpstr>
      <vt:lpstr>CONSTRUCCIÓN DE PORTONES EN ÁREAS DE ACCESO</vt:lpstr>
      <vt:lpstr>CUBIERTA DE PISO CERÁMICO A TODO EL PABELLÓN TRES</vt:lpstr>
      <vt:lpstr>DISEÑO Y PUESTA EN FUNCIONAMIENTO DE PÁGINA WEB</vt:lpstr>
      <vt:lpstr>REMODELACIÓN Y EQUIPAMIENTO DE LABORATORIO DE CÓMPUTO</vt:lpstr>
      <vt:lpstr>Instalación de TANQUES DE AGUA</vt:lpstr>
      <vt:lpstr>REMODELACIÓN DE BATERÍA DE SERVICIOS SANITARIOS</vt:lpstr>
      <vt:lpstr>Construcción de tapias y portones de entrada</vt:lpstr>
      <vt:lpstr>Cambio total de techo</vt:lpstr>
      <vt:lpstr>Presentación de PowerPoint</vt:lpstr>
      <vt:lpstr>Presentación de PowerPoint</vt:lpstr>
      <vt:lpstr>Muchas gracias…..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Aniversario</dc:title>
  <dc:creator>Personal</dc:creator>
  <cp:lastModifiedBy>Luffi</cp:lastModifiedBy>
  <cp:revision>73</cp:revision>
  <dcterms:created xsi:type="dcterms:W3CDTF">2015-09-10T21:55:33Z</dcterms:created>
  <dcterms:modified xsi:type="dcterms:W3CDTF">2016-04-01T18:17:13Z</dcterms:modified>
</cp:coreProperties>
</file>